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-1027" y="-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26BEC-890F-4A4E-B97F-A6CD08FA74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F04730-4367-45DA-9264-BD643FE195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66D41-BBBB-4287-8445-625FE47D6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548B9-358D-44ED-85BC-42FB26272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F8D78-5268-4AD9-8045-352DDA524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2947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AD38B-A210-4E1D-A719-38E1AA726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F71479-2D4E-4FE5-9C0D-E4236ED710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8D1F8-1DB4-46F7-B6D0-4F0852548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59E2A8-AF4E-470E-8208-9B66546BB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F7F7C-BE12-4CF5-9F88-A2DE6534F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5987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13A791-CB13-4477-90DF-DBB21CF0D0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79F8DA-B872-475E-9B16-D6AD49D12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E1A53-C1DC-4BB5-A636-4490402BB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35C5F-8556-4AED-A24D-F2AACB00A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51F81-026D-42B0-A770-B56800DBD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6569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B30B0-2A65-4C07-9093-99D97C779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80CD8-F894-4F07-9749-BC96742AA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71B64-4E91-465A-801D-9DAAEB164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22233-419C-480B-A301-1D889818A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F95D4-BB56-4671-AC54-9F194BB92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3007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39B9-4A47-4A83-8D30-FCF1CC469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5FC56B-08D2-49A6-8C32-8C3BC9B884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59053-E277-43FD-8F24-326BE45AB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19583-456E-4D10-9958-38A9A263D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5099B-B608-459D-8E9E-4842F8C3A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5710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B7773-882F-40F7-8026-C670094B4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BBFBD-8559-4870-AA07-D3D2668FAA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90647E-51BE-4139-BF1E-E95CC831F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5141F9-BFE2-440D-AD7B-90B60CC27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1E3E7F-FDEC-4DC2-8981-BAB73B53E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E8AAE4-59C8-400F-B66C-BAF05C33A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501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3B54-2D33-4B46-BD4B-23ED5FFA1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9D379C-ACD5-45C7-9D71-B39CE5A81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CD5E51-49E9-48F8-BAB9-D63974A87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2D0183-2042-4094-9521-8E00DCBD39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36F3B4-A96F-42CB-9CA9-08FDD06D3A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7EFDCB-BC3C-41EB-9EB8-17AC70EAE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DC347E-2DF8-4C8E-B0BC-2C8AA7992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9C2A79-22E4-4C02-8C95-9DD38ABF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3162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B12F4-6ACF-448E-8BA6-7F4513868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82CA0D-270A-4F99-AF00-24C2E27E2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C6E1D4-2761-46CB-8F12-C029D73ED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A1CA3-01F1-4455-8921-0277CAB0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130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A60DC2-84FE-4AB6-A99E-AAD42F012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32E68-179C-4B76-ACFB-529738B60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9F6AAA-9486-46DF-A1DD-27D062F9B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006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3D468-A97D-4E4E-97CC-F22CEE5AE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2C9B7-B515-4752-BACD-CE47A6E1F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C1419C-52F4-4B05-AB8D-CA93F9E8B5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FB9EFB-F4E9-4801-89FC-0F0521799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71884-350E-4441-A565-D9A50934A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DCCD28-8FC6-4D7E-8AC7-98FBCC9C8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600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DB7F8-FE18-45CF-B325-5D2AF907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4376C2-1A82-4D80-B79D-86A6DDA68D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5B8526-AE65-4D28-9D8D-B5A49459C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A422AB-E563-4E6C-8A3B-E6BDD0A7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DC05B-89FE-46A8-AA52-9625E096E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3DB028-C402-42F9-849A-F2D0D60C6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996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683128-7747-40C0-B93F-733559A3C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C1F7F-CE76-4563-BA4D-D61859229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DD046-5232-4468-9AE3-92ADD83680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A2AAD-7909-4FC9-8D0D-5598555B8F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66B3-0D5B-4502-A0CD-923443068C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457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A17C059A-9604-44B8-9DF7-B7CD222D7535}"/>
              </a:ext>
            </a:extLst>
          </p:cNvPr>
          <p:cNvGrpSpPr/>
          <p:nvPr/>
        </p:nvGrpSpPr>
        <p:grpSpPr>
          <a:xfrm>
            <a:off x="1830480" y="674199"/>
            <a:ext cx="5087893" cy="3305760"/>
            <a:chOff x="1830480" y="674199"/>
            <a:chExt cx="5087893" cy="3305760"/>
          </a:xfrm>
        </p:grpSpPr>
        <p:sp>
          <p:nvSpPr>
            <p:cNvPr id="10" name="Text Box 393">
              <a:extLst>
                <a:ext uri="{FF2B5EF4-FFF2-40B4-BE49-F238E27FC236}">
                  <a16:creationId xmlns:a16="http://schemas.microsoft.com/office/drawing/2014/main" id="{3F26B158-D284-4F38-B383-569487383B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0480" y="2429097"/>
              <a:ext cx="316230" cy="26098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r-TR" sz="800" b="1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(</a:t>
              </a:r>
              <a:r>
                <a:rPr lang="en-US" sz="800" b="1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tr-TR" sz="800" b="1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)</a:t>
              </a:r>
              <a:endParaRPr lang="tr-TR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2" name="Text Box 393">
              <a:extLst>
                <a:ext uri="{FF2B5EF4-FFF2-40B4-BE49-F238E27FC236}">
                  <a16:creationId xmlns:a16="http://schemas.microsoft.com/office/drawing/2014/main" id="{970CD863-9337-4C35-A1D6-A1E23416EF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0480" y="776217"/>
              <a:ext cx="316230" cy="26098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r-TR" sz="800" b="1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(a)</a:t>
              </a:r>
              <a:endParaRPr lang="tr-TR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3" name="Text Box 393">
              <a:extLst>
                <a:ext uri="{FF2B5EF4-FFF2-40B4-BE49-F238E27FC236}">
                  <a16:creationId xmlns:a16="http://schemas.microsoft.com/office/drawing/2014/main" id="{68EED9C8-97C9-4E48-9804-39017D34AF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9740" y="776217"/>
              <a:ext cx="383804" cy="26098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r-TR" sz="800" b="1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(</a:t>
              </a:r>
              <a:r>
                <a:rPr lang="en-US" sz="800" b="1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b</a:t>
              </a:r>
              <a:r>
                <a:rPr lang="tr-TR" sz="800" b="1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)</a:t>
              </a:r>
              <a:endParaRPr lang="tr-TR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4" name="Text Box 393">
              <a:extLst>
                <a:ext uri="{FF2B5EF4-FFF2-40B4-BE49-F238E27FC236}">
                  <a16:creationId xmlns:a16="http://schemas.microsoft.com/office/drawing/2014/main" id="{F366AC0C-9323-423F-A57A-E3572427D1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9740" y="2429096"/>
              <a:ext cx="383804" cy="26098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tr-TR" sz="800" b="1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(</a:t>
              </a:r>
              <a:r>
                <a:rPr lang="en-US" sz="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d</a:t>
              </a:r>
              <a:r>
                <a:rPr lang="tr-TR" sz="800" b="1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)</a:t>
              </a:r>
              <a:endParaRPr lang="tr-TR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1CFECE2-8436-4EDC-BC14-A2D368D7A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88595" y="674199"/>
              <a:ext cx="2467125" cy="165288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6CC3D3C-DD2C-4986-B446-E6C068DFA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46776" y="674199"/>
              <a:ext cx="2467125" cy="165288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255A7BC-A2E9-46C8-B783-3F03A76D4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79651" y="2327079"/>
              <a:ext cx="2467125" cy="165288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294C326-7555-4302-B638-2751E06207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51248" y="2327079"/>
              <a:ext cx="2467125" cy="16528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499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12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Malgun Gothic</vt:lpstr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ASUS-MEDIA MARK</dc:creator>
  <cp:lastModifiedBy>ASUS-MEDIA MARK</cp:lastModifiedBy>
  <cp:revision>5</cp:revision>
  <dcterms:created xsi:type="dcterms:W3CDTF">2018-01-19T14:37:01Z</dcterms:created>
  <dcterms:modified xsi:type="dcterms:W3CDTF">2018-01-19T15:07:00Z</dcterms:modified>
</cp:coreProperties>
</file>